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108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679787-01F7-490B-B988-A21EFC1D3EC7}" type="datetimeFigureOut">
              <a:rPr lang="pl-PL"/>
              <a:pPr>
                <a:defRPr/>
              </a:pPr>
              <a:t>24.05.2022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035308-67A3-4A0A-AE7A-E2E0D50F4B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C5F57B3-4DDB-43D2-80B9-3C7F0DAC4EF9}" type="datetimeFigureOut">
              <a:rPr lang="pl-PL"/>
              <a:pPr/>
              <a:t>24.05.2022</a:t>
            </a:fld>
            <a:endParaRPr lang="pl-P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7BDF979-311F-489D-BD97-312305376BE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244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3025309" y="4503907"/>
            <a:ext cx="8722468" cy="9858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pl-PL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</p:txBody>
      </p:sp>
      <p:sp>
        <p:nvSpPr>
          <p:cNvPr id="14338" name="Podtytuł 2"/>
          <p:cNvSpPr>
            <a:spLocks noGrp="1"/>
          </p:cNvSpPr>
          <p:nvPr>
            <p:ph type="subTitle" idx="4294967295"/>
          </p:nvPr>
        </p:nvSpPr>
        <p:spPr bwMode="auto">
          <a:xfrm>
            <a:off x="7565941" y="5442915"/>
            <a:ext cx="4181836" cy="107701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None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314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5</Words>
  <Application>Microsoft Office PowerPoint</Application>
  <PresentationFormat>Panoramiczny</PresentationFormat>
  <Paragraphs>2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TYTUŁ PREZENTACJI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Grzegorz Lipski</cp:lastModifiedBy>
  <cp:revision>24</cp:revision>
  <dcterms:created xsi:type="dcterms:W3CDTF">2016-10-04T09:58:44Z</dcterms:created>
  <dcterms:modified xsi:type="dcterms:W3CDTF">2022-05-24T06:58:48Z</dcterms:modified>
</cp:coreProperties>
</file>